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435576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Оңтүстіктен, оңтүстік-батыстан жел соғады, күші 9-14, күндіз екпіні 15-20, кейде 23-28 м/с. Ауа температурасы түнде 4-6, күндіз 18-20 градус 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көктайғақ, күндіз </a:t>
            </a:r>
            <a:r>
              <a:rPr lang="kk-KZ" altLang="ru-RU" sz="1200" dirty="0" smtClean="0">
                <a:latin typeface="Times New Roman" panose="02020603050405020304" pitchFamily="18" charset="0"/>
                <a:cs typeface="Times New Roman" panose="02020603050405020304" pitchFamily="18" charset="0"/>
              </a:rPr>
              <a:t>жаңбыр. Түнде және таңертең тұман. Оңтүстік-батыстан </a:t>
            </a:r>
            <a:r>
              <a:rPr lang="kk-KZ" altLang="ru-RU" sz="1200" dirty="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167578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24117</TotalTime>
  <Words>592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4668</cp:revision>
  <cp:lastPrinted>2021-07-01T03:56:27Z</cp:lastPrinted>
  <dcterms:created xsi:type="dcterms:W3CDTF">2018-03-27T06:03:00Z</dcterms:created>
  <dcterms:modified xsi:type="dcterms:W3CDTF">2025-04-03T08:35:36Z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