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4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057935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04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03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Оңтүстік-батыстан соғатын жел солтүстік-батысқа ауысады, күші 9-14, күндіз екпіні 15-20, кейде 23 м/с. Ауа температурасы түнде 8-10, күндіз 19-21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05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04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05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оңтүстіктен жел соғады, күші 9-14, екпіні 15-20 м/с. Ауа температурасы түнде 6-8 градус аяз.</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84212084"/>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24510</TotalTime>
  <Words>515</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4572</cp:revision>
  <cp:lastPrinted>2021-07-01T07:38:07Z</cp:lastPrinted>
  <dcterms:created xsi:type="dcterms:W3CDTF">2018-03-27T06:03:00Z</dcterms:created>
  <dcterms:modified xsi:type="dcterms:W3CDTF">2025-04-03T08:33:45Z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