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942979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04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күндіз жаңбыр, найзайғай, шаңбы дауыл.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соғады, күші 7-12, екпіні 15-20, күндіз кей уақыттарда 23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468141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19000</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2021-07-01T03:56:27Z</cp:lastPrinted>
  <dcterms:created xsi:type="dcterms:W3CDTF">2018-03-27T06:03:00Z</dcterms:created>
  <dcterms:modified xsi:type="dcterms:W3CDTF">2025-04-03T09:31:06Z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