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558333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Ночью и утром туман. Ветер западный, юго-западный 9-14, ночью порывы 15-20 м/с. Температура воздуха ночью 1 мороза–1 тепла, днем 10-12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00804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24387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4690</cp:revision>
  <cp:lastPrinted>2021-07-01T03:56:27Z</cp:lastPrinted>
  <dcterms:created xsi:type="dcterms:W3CDTF">2018-03-27T06:03:00Z</dcterms:created>
  <dcterms:modified xsi:type="dcterms:W3CDTF">2025-04-04T07:42:13Z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