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7664398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апреля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2779954"/>
              </p:ext>
            </p:extLst>
          </p:nvPr>
        </p:nvGraphicFramePr>
        <p:xfrm>
          <a:off x="4993576" y="4733142"/>
          <a:ext cx="4691064" cy="17426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04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05 апреля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апреля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06 апреля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262745672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Баймаганбетова С.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14900</TotalTime>
  <Words>569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3480</cp:revision>
  <cp:lastPrinted>2021-07-01T03:56:27Z</cp:lastPrinted>
  <dcterms:created xsi:type="dcterms:W3CDTF">2018-03-27T06:03:00Z</dcterms:created>
  <dcterms:modified xsi:type="dcterms:W3CDTF">2025-04-04T07:29:51Z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