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10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24554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45904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24689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юго-западный с переходом на юго-восточный 5-10 м/с. Температура воздуха ночью 6-8, днем 19-21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3940" y="339568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28164</TotalTime>
  <Words>604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3803</cp:revision>
  <cp:lastPrinted>2021-10-15T03:50:29Z</cp:lastPrinted>
  <dcterms:created xsi:type="dcterms:W3CDTF">2018-03-27T06:03:00Z</dcterms:created>
  <dcterms:modified xsi:type="dcterms:W3CDTF">2025-04-04T06:49:56Z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