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910293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Облачно, осадки (дождь, снег)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ночью 15-20, порывы 23-28, днем 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4477" y="343972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620709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19403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3352</cp:revision>
  <cp:lastPrinted>2021-10-14T11:15:53Z</cp:lastPrinted>
  <dcterms:created xsi:type="dcterms:W3CDTF">2018-03-27T06:03:00Z</dcterms:created>
  <dcterms:modified xsi:type="dcterms:W3CDTF">2025-04-04T06:54:42Z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