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723303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81696" y="327585"/>
            <a:ext cx="439033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до 20 ч. 05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Облачно, ночью осадки (снег, дождь), гололёд. Ветер юго-западный 9-14, порывы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0-2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днем 10-12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2-4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138861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Бактыбай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42464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6434</cp:revision>
  <cp:lastPrinted>2021-11-30T05:55:24Z</cp:lastPrinted>
  <dcterms:created xsi:type="dcterms:W3CDTF">2018-03-27T06:03:00Z</dcterms:created>
  <dcterms:modified xsi:type="dcterms:W3CDTF">2025-04-04T06:16:22Z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