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22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021260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Ночью и утром туман. Ветер 9-14, утром и днем 15-20, порывы 23 м/с. Температура воздуха ночью 0-2 мороза, днем 12-14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05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3-5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889535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22508</TotalTime>
  <Words>609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3563</cp:revision>
  <cp:lastPrinted>2021-07-01T03:56:27Z</cp:lastPrinted>
  <dcterms:created xsi:type="dcterms:W3CDTF">2018-03-27T06:03:00Z</dcterms:created>
  <dcterms:modified xsi:type="dcterms:W3CDTF">2025-04-04T06:41:45Z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