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750973753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04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апреля 2025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953774325"/>
              </p:ext>
            </p:extLst>
          </p:nvPr>
        </p:nvGraphicFramePr>
        <p:xfrm>
          <a:off x="5012783" y="383046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738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2025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временами дождь, гроза. Ветер юго-западный 8-13, порывы 15-20 м/с. Температура воздуха ночью 10-12, днем 20-22 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06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05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апреля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06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апреля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юго-восточный, южный 8-13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10-12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207167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апреля,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 2025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Кахарбеков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14047</TotalTime>
  <Words>617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3513</cp:revision>
  <cp:lastPrinted>2021-07-01T03:56:27Z</cp:lastPrinted>
  <dcterms:created xsi:type="dcterms:W3CDTF">2018-03-27T06:03:00Z</dcterms:created>
  <dcterms:modified xsi:type="dcterms:W3CDTF">2025-04-04T06:27:32Z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