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90" y="2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5813720"/>
              </p:ext>
            </p:extLst>
          </p:nvPr>
        </p:nvGraphicFramePr>
        <p:xfrm>
          <a:off x="252350" y="2620872"/>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56903" y="299971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7811337"/>
              </p:ext>
            </p:extLst>
          </p:nvPr>
        </p:nvGraphicFramePr>
        <p:xfrm>
          <a:off x="5052518" y="488069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9877" y="4253511"/>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05</a:t>
            </a:r>
            <a:r>
              <a:rPr lang="kk-KZ" altLang="ru-RU" sz="1100" b="1" dirty="0" smtClean="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оңтүстік-батыстан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en-US"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күндіз </a:t>
            </a:r>
            <a:r>
              <a:rPr lang="en-US" sz="1100" dirty="0" smtClean="0">
                <a:solidFill>
                  <a:prstClr val="black"/>
                </a:solidFill>
                <a:latin typeface="Times New Roman" pitchFamily="18" charset="0"/>
                <a:cs typeface="Times New Roman" pitchFamily="18" charset="0"/>
              </a:rPr>
              <a:t>19-21</a:t>
            </a:r>
            <a:r>
              <a:rPr lang="kk-KZ" sz="1100" dirty="0" smtClean="0">
                <a:solidFill>
                  <a:prstClr val="black"/>
                </a:solidFill>
                <a:latin typeface="Times New Roman" pitchFamily="18" charset="0"/>
                <a:cs typeface="Times New Roman" pitchFamily="18" charset="0"/>
              </a:rPr>
              <a:t>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06</a:t>
            </a:r>
            <a:r>
              <a:rPr lang="kk-KZ" sz="1100" b="1" dirty="0" smtClean="0">
                <a:solidFill>
                  <a:srgbClr val="000000"/>
                </a:solidFill>
                <a:latin typeface="Times New Roman" panose="02020603050405020304" pitchFamily="18" charset="0"/>
                <a:cs typeface="Times New Roman" panose="02020603050405020304" pitchFamily="18" charset="0"/>
              </a:rPr>
              <a:t>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11-13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6902" y="398024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30333</TotalTime>
  <Words>592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3849</cp:revision>
  <cp:lastPrinted>2021-07-01T07:38:07Z</cp:lastPrinted>
  <dcterms:created xsi:type="dcterms:W3CDTF">2018-03-27T06:03:00Z</dcterms:created>
  <dcterms:modified xsi:type="dcterms:W3CDTF">2025-04-04T06:49:52Z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