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86785504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94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04 </a:t>
                      </a:r>
                      <a:r>
                        <a:rPr lang="kk-KZ" dirty="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05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жауын-шашын (жаңбыр, қар), көктайғақ.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кей уақыттарда екпіні 15-18 </a:t>
            </a:r>
            <a:r>
              <a:rPr lang="kk-KZ" sz="1200" dirty="0">
                <a:latin typeface="Times New Roman" pitchFamily="18" charset="0"/>
                <a:cs typeface="Times New Roman" pitchFamily="18" charset="0"/>
              </a:rPr>
              <a:t>м/с. Ауа температурасы түнде 0-2 градус аяз, күндіз 12-14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05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06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a:t>
            </a:r>
            <a:r>
              <a:rPr lang="kk-KZ" sz="1200">
                <a:solidFill>
                  <a:prstClr val="black"/>
                </a:solidFill>
                <a:latin typeface="Times New Roman" pitchFamily="18" charset="0"/>
                <a:cs typeface="Times New Roman" pitchFamily="18" charset="0"/>
              </a:rPr>
              <a:t>градус жылы.</a:t>
            </a:r>
            <a:endParaRPr lang="kk-KZ" sz="1200" dirty="0">
              <a:solidFill>
                <a:prstClr val="black"/>
              </a:solidFill>
              <a:latin typeface="Times New Roman" pitchFamily="18" charset="0"/>
              <a:cs typeface="Times New Roman" pitchFamily="18" charset="0"/>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04 сәуір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0037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a:latin typeface="Times New Roman" panose="02020603050405020304" pitchFamily="18" charset="0"/>
                <a:cs typeface="Times New Roman" panose="02020603050405020304" pitchFamily="18" charset="0"/>
              </a:rPr>
              <a:t> </a:t>
            </a:r>
            <a:r>
              <a:rPr lang="ru-RU" sz="1200" b="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F7713AED-E612-432D-B74E-A277B568B9ED}"/>
              </a:ext>
            </a:extLst>
          </p:cNvPr>
          <p:cNvGraphicFramePr/>
          <p:nvPr>
            <p:extLst>
              <p:ext uri="{D42A27DB-BD31-4B8C-83A1-F6EECF244321}">
                <p14:modId xmlns:p14="http://schemas.microsoft.com/office/powerpoint/2010/main" val="346920789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888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99049" y="6204284"/>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Сүгірәлі</a:t>
            </a:r>
            <a:r>
              <a:rPr lang="ru-RU" sz="1200" dirty="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413</TotalTime>
  <Words>675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57</cp:revision>
  <dcterms:modified xsi:type="dcterms:W3CDTF">2025-04-04T08:45:07Z</dcterms:modified>
</cp:coreProperties>
</file>