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30674528"/>
              </p:ext>
            </p:extLst>
          </p:nvPr>
        </p:nvGraphicFramePr>
        <p:xfrm>
          <a:off x="307975" y="2443337"/>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№94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29547" y="3688820"/>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1969770"/>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itchFamily="18" charset="0"/>
                <a:cs typeface="Times New Roman" pitchFamily="18" charset="0"/>
              </a:rPr>
              <a:t>05 </a:t>
            </a:r>
            <a:r>
              <a:rPr lang="ru-RU" altLang="ru-RU" sz="1200" b="1" dirty="0" err="1">
                <a:solidFill>
                  <a:prstClr val="black"/>
                </a:solidFill>
                <a:latin typeface="Times New Roman" pitchFamily="18" charset="0"/>
                <a:cs typeface="Times New Roman" pitchFamily="18" charset="0"/>
              </a:rPr>
              <a:t>сәуірге</a:t>
            </a:r>
            <a:endParaRPr lang="ru-RU" altLang="ru-RU" sz="1200" b="1" dirty="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kk-KZ" altLang="ru-RU" sz="1200" b="1" dirty="0" smtClean="0">
                <a:latin typeface="Times New Roman" panose="02020603050405020304" pitchFamily="18" charset="0"/>
                <a:cs typeface="Times New Roman" panose="02020603050405020304" pitchFamily="18" charset="0"/>
              </a:rPr>
              <a:t>сәуір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smtClean="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түнде жаңбыр. Жел оңтүстік-батыстан, батыстан соғады, түнде күші 15-20, екпіні 23 м/с, күндіз 9-14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1-3°,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 болады.</a:t>
            </a: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06 </a:t>
            </a:r>
            <a:r>
              <a:rPr lang="ru-RU" altLang="ru-RU" sz="1200" b="1" dirty="0" err="1" smtClean="0">
                <a:latin typeface="Times New Roman" pitchFamily="18" charset="0"/>
                <a:cs typeface="Times New Roman" pitchFamily="18" charset="0"/>
              </a:rPr>
              <a:t>сәуірге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05 </a:t>
            </a:r>
            <a:r>
              <a:rPr lang="ru-RU" altLang="ru-RU" sz="1200" b="1" dirty="0" err="1" smtClean="0">
                <a:latin typeface="Times New Roman" pitchFamily="18" charset="0"/>
                <a:cs typeface="Times New Roman" pitchFamily="18" charset="0"/>
              </a:rPr>
              <a:t>сәуір</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06 </a:t>
            </a:r>
            <a:r>
              <a:rPr lang="ru-RU" sz="1200" b="1" dirty="0" err="1" smtClean="0">
                <a:latin typeface="Times New Roman" panose="02020603050405020304" pitchFamily="18" charset="0"/>
                <a:cs typeface="Times New Roman" panose="02020603050405020304" pitchFamily="18" charset="0"/>
              </a:rPr>
              <a:t>сәуір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0-2° жылы </a:t>
            </a:r>
            <a:r>
              <a:rPr lang="kk-KZ" sz="1200" dirty="0">
                <a:solidFill>
                  <a:prstClr val="black"/>
                </a:solidFill>
                <a:latin typeface="Times New Roman" pitchFamily="18" charset="0"/>
                <a:cs typeface="Times New Roman" pitchFamily="18" charset="0"/>
              </a:rPr>
              <a:t>болады. </a:t>
            </a:r>
          </a:p>
        </p:txBody>
      </p:sp>
      <p:sp>
        <p:nvSpPr>
          <p:cNvPr id="15" name="TextBox 13"/>
          <p:cNvSpPr txBox="1"/>
          <p:nvPr/>
        </p:nvSpPr>
        <p:spPr>
          <a:xfrm>
            <a:off x="4924314" y="238906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24315" y="330529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64453020"/>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0,095</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69024" y="5932776"/>
            <a:ext cx="4464496"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Жиембаева Д.А. /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19007</TotalTime>
  <Words>586</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3412</cp:revision>
  <cp:lastPrinted>2021-07-01T03:56:27Z</cp:lastPrinted>
  <dcterms:created xsi:type="dcterms:W3CDTF">2018-03-27T06:03:00Z</dcterms:created>
  <dcterms:modified xsi:type="dcterms:W3CDTF">2025-04-04T06:55:56Z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