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245840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00924338"/>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0.077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907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0.181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51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0.128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64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0.127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оңтүстік-батыстан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21-23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оңтүстік-шығыстан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06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564544372"/>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dirty="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15558</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3586</cp:revision>
  <cp:lastPrinted>2021-07-01T07:38:07Z</cp:lastPrinted>
  <dcterms:created xsi:type="dcterms:W3CDTF">2018-03-27T06:03:00Z</dcterms:created>
  <dcterms:modified xsi:type="dcterms:W3CDTF">2025-04-04T07:29:21Z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