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664663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 sz="1200" dirty="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түнде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15-20,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23-28,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967718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18874</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3352</cp:revision>
  <cp:lastPrinted>2021-07-01T03:56:27Z</cp:lastPrinted>
  <dcterms:created xsi:type="dcterms:W3CDTF">2018-03-27T06:03:00Z</dcterms:created>
  <dcterms:modified xsi:type="dcterms:W3CDTF">2025-04-04T06:54:10Z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