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86494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жауын-шашын (жаңбыр, қар), көктайғақ. Батыстан,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түнде екпіні 15-20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23732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26111</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2021-07-01T07:38:07Z</cp:lastPrinted>
  <dcterms:created xsi:type="dcterms:W3CDTF">2018-03-27T06:03:00Z</dcterms:created>
  <dcterms:modified xsi:type="dcterms:W3CDTF">2025-04-04T07:52:16Z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