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38" y="2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8829418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05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2025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a:t>
            </a:r>
            <a:r>
              <a:rPr lang="kk-KZ" sz="1100" b="1" dirty="0" smtClean="0">
                <a:latin typeface="Times New Roman" pitchFamily="18" charset="0"/>
                <a:cs typeface="Times New Roman" pitchFamily="18" charset="0"/>
              </a:rPr>
              <a:t> сәуірден </a:t>
            </a:r>
            <a:r>
              <a:rPr lang="ru-RU" altLang="ru-RU"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05 </a:t>
            </a:r>
            <a:r>
              <a:rPr lang="kk-KZ" sz="1100" b="1" dirty="0" smtClean="0">
                <a:latin typeface="Times New Roman" pitchFamily="18" charset="0"/>
                <a:cs typeface="Times New Roman" pitchFamily="18" charset="0"/>
              </a:rPr>
              <a:t>сәуірге </a:t>
            </a:r>
            <a:r>
              <a:rPr lang="ru-RU" altLang="ru-RU"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kk-KZ" sz="1100" dirty="0" smtClean="0">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9-14 м/с, күндіз 15-20, екпіні 25 м/с.  </a:t>
            </a:r>
            <a:r>
              <a:rPr lang="kk-KZ" sz="1100" dirty="0">
                <a:latin typeface="Times New Roman" pitchFamily="18" charset="0"/>
                <a:cs typeface="Times New Roman" pitchFamily="18" charset="0"/>
              </a:rPr>
              <a:t>Ауа температурасы түнде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 күндіз 12-14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05</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3-5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05</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 </a:t>
            </a:r>
            <a:r>
              <a:rPr lang="ru-RU" altLang="ru-RU" sz="1100" dirty="0" smtClean="0">
                <a:solidFill>
                  <a:srgbClr val="000000"/>
                </a:solidFill>
                <a:latin typeface="Times New Roman" pitchFamily="18" charset="0"/>
                <a:cs typeface="Times New Roman" pitchFamily="18" charset="0"/>
              </a:rPr>
              <a:t>06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16232</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6116</cp:revision>
  <cp:lastPrinted>2021-07-01T03:56:27Z</cp:lastPrinted>
  <dcterms:created xsi:type="dcterms:W3CDTF">2018-03-27T06:03:00Z</dcterms:created>
  <dcterms:modified xsi:type="dcterms:W3CDTF">2025-04-04T07:49:24Z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