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98644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0</a:t>
            </a:r>
            <a:r>
              <a:rPr lang="" altLang="ru-RU" sz="1200" b="1" dirty="0" smtClean="0">
                <a:solidFill>
                  <a:prstClr val="black"/>
                </a:solidFill>
                <a:latin typeface="Times New Roman" pitchFamily="18" charset="0"/>
                <a:cs typeface="Times New Roman" pitchFamily="18" charset="0"/>
              </a:rPr>
              <a:t>5</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үнде жаңбыр. Жел оңтүстік-батыстан соғады, түнде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15-20,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23 м/с, </a:t>
            </a:r>
            <a:r>
              <a:rPr lang="kk-KZ" sz="1200" dirty="0" smtClean="0">
                <a:solidFill>
                  <a:prstClr val="black"/>
                </a:solidFill>
                <a:latin typeface="Times New Roman" pitchFamily="18" charset="0"/>
                <a:cs typeface="Times New Roman" pitchFamily="18" charset="0"/>
              </a:rPr>
              <a:t>күндіз 9-14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06</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5-10 м/с. Ауа </a:t>
            </a:r>
            <a:r>
              <a:rPr lang="kk-KZ" sz="1200" smtClean="0">
                <a:solidFill>
                  <a:prstClr val="black"/>
                </a:solidFill>
                <a:latin typeface="Times New Roman" pitchFamily="18" charset="0"/>
                <a:cs typeface="Times New Roman" pitchFamily="18" charset="0"/>
              </a:rPr>
              <a:t>температурасы 0-2°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641318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0,438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21491</TotalTime>
  <Words>655</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3571</cp:revision>
  <cp:lastPrinted>2021-07-01T03:56:27Z</cp:lastPrinted>
  <dcterms:created xsi:type="dcterms:W3CDTF">2018-03-27T06:03:00Z</dcterms:created>
  <dcterms:modified xsi:type="dcterms:W3CDTF">2025-04-04T06:58:02Z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