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202" autoAdjust="0"/>
  </p:normalViewPr>
  <p:slideViewPr>
    <p:cSldViewPr>
      <p:cViewPr>
        <p:scale>
          <a:sx n="117" d="100"/>
          <a:sy n="117" d="100"/>
        </p:scale>
        <p:origin x="1476" y="14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822068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0456299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05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04</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05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Оңтүстік-батыстан жел соғады, күші түнде 3-8, күндіз 9-14 м/с. Ауа температурасы түнде 8-10, күндіз 20-22 жылы.</a:t>
            </a:r>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05</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06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3-8 м/с</a:t>
            </a:r>
            <a:r>
              <a:rPr lang="kk-KZ" sz="1200" kern="1400" dirty="0">
                <a:latin typeface="Times New Roman"/>
                <a:ea typeface="Times New Roman"/>
              </a:rPr>
              <a:t>. Ауа </a:t>
            </a:r>
            <a:r>
              <a:rPr lang="kk-KZ" sz="1200" kern="1400" smtClean="0">
                <a:latin typeface="Times New Roman"/>
                <a:ea typeface="Times New Roman"/>
              </a:rPr>
              <a:t>температурасы 9-11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26347</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4451</cp:revision>
  <cp:lastPrinted>2023-02-06T06:57:51Z</cp:lastPrinted>
  <dcterms:created xsi:type="dcterms:W3CDTF">2018-03-27T06:03:00Z</dcterms:created>
  <dcterms:modified xsi:type="dcterms:W3CDTF">2025-04-04T07:08:00Z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