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2370380"/>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сәуірде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smtClean="0">
                <a:solidFill>
                  <a:srgbClr val="000000"/>
                </a:solidFill>
                <a:latin typeface="Times New Roman" pitchFamily="18" charset="0"/>
                <a:cs typeface="Times New Roman" pitchFamily="18" charset="0"/>
              </a:rPr>
              <a:t>04 </a:t>
            </a:r>
            <a:r>
              <a:rPr lang="ru-RU" altLang="ru-RU" sz="1200" b="1" dirty="0" err="1">
                <a:solidFill>
                  <a:srgbClr val="000000"/>
                </a:solidFill>
                <a:latin typeface="Times New Roman" pitchFamily="18" charset="0"/>
                <a:cs typeface="Times New Roman" pitchFamily="18" charset="0"/>
              </a:rPr>
              <a:t>сәуір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05 </a:t>
            </a:r>
            <a:r>
              <a:rPr lang="ru-RU" altLang="ru-RU" sz="1200" b="1" dirty="0" err="1" smtClean="0">
                <a:solidFill>
                  <a:srgbClr val="000000"/>
                </a:solidFill>
                <a:latin typeface="Times New Roman" pitchFamily="18" charset="0"/>
                <a:cs typeface="Times New Roman" pitchFamily="18" charset="0"/>
              </a:rPr>
              <a:t>сәуір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a:t>
            </a:r>
            <a:r>
              <a:rPr lang="kk-KZ" sz="1200" dirty="0" smtClean="0">
                <a:latin typeface="Times New Roman" panose="02020603050405020304" pitchFamily="18" charset="0"/>
                <a:cs typeface="Times New Roman" panose="02020603050405020304" pitchFamily="18" charset="0"/>
              </a:rPr>
              <a:t>түстік-батыстан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7-12</a:t>
            </a:r>
            <a:r>
              <a:rPr lang="kk-KZ" sz="1200" dirty="0" smtClean="0">
                <a:latin typeface="Times New Roman" panose="02020603050405020304" pitchFamily="18" charset="0"/>
                <a:cs typeface="Times New Roman" panose="02020603050405020304" pitchFamily="18" charset="0"/>
              </a:rPr>
              <a:t>, күндіз екпіні 15-18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1-3</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17-19 </a:t>
            </a:r>
            <a:r>
              <a:rPr lang="kk-KZ" sz="1200" dirty="0">
                <a:latin typeface="Times New Roman" panose="02020603050405020304" pitchFamily="18" charset="0"/>
                <a:cs typeface="Times New Roman" panose="02020603050405020304" pitchFamily="18" charset="0"/>
              </a:rPr>
              <a:t>градус жылы болады. </a:t>
            </a:r>
            <a:endParaRPr lang="kk-KZ" sz="1200" dirty="0" smtClean="0">
              <a:latin typeface="Times New Roman" panose="02020603050405020304" pitchFamily="18" charset="0"/>
              <a:cs typeface="Times New Roman" panose="02020603050405020304" pitchFamily="18" charset="0"/>
            </a:endParaRPr>
          </a:p>
          <a:p>
            <a:pPr algn="ctr"/>
            <a:r>
              <a:rPr lang="kk-KZ" altLang="ru-RU" sz="1200" b="1" dirty="0" smtClean="0">
                <a:solidFill>
                  <a:srgbClr val="000000"/>
                </a:solidFill>
                <a:latin typeface="Times New Roman" pitchFamily="18" charset="0"/>
                <a:cs typeface="Times New Roman" pitchFamily="18" charset="0"/>
              </a:rPr>
              <a:t>06 </a:t>
            </a:r>
            <a:r>
              <a:rPr lang="kk-KZ" altLang="ru-RU" sz="1200" b="1" dirty="0" smtClean="0">
                <a:solidFill>
                  <a:srgbClr val="000000"/>
                </a:solidFill>
                <a:latin typeface="Times New Roman" pitchFamily="18" charset="0"/>
                <a:cs typeface="Times New Roman" pitchFamily="18" charset="0"/>
              </a:rPr>
              <a:t>сәуір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05 </a:t>
            </a:r>
            <a:r>
              <a:rPr lang="ru-RU" sz="1200" b="1" dirty="0" err="1" smtClean="0">
                <a:solidFill>
                  <a:srgbClr val="000000"/>
                </a:solidFill>
                <a:latin typeface="Times New Roman" pitchFamily="18" charset="0"/>
                <a:cs typeface="Times New Roman" pitchFamily="18" charset="0"/>
              </a:rPr>
              <a:t>сәуір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06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кей уақыттарда жаңбыр жауады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a:t>
            </a:r>
            <a:r>
              <a:rPr lang="kk-KZ" sz="1200" dirty="0" smtClean="0">
                <a:latin typeface="Times New Roman" panose="02020603050405020304" pitchFamily="18" charset="0"/>
                <a:cs typeface="Times New Roman" panose="02020603050405020304" pitchFamily="18" charset="0"/>
              </a:rPr>
              <a:t>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09518857"/>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1153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0.231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0.202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0.218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3.463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сәуірдегі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6901" y="2215808"/>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05 </a:t>
            </a:r>
            <a:r>
              <a:rPr lang="kk-KZ" sz="1200" dirty="0" smtClean="0">
                <a:solidFill>
                  <a:schemeClr val="tx1"/>
                </a:solidFill>
                <a:latin typeface="Times New Roman" panose="02020603050405020304" pitchFamily="18" charset="0"/>
                <a:cs typeface="Times New Roman" panose="02020603050405020304" pitchFamily="18" charset="0"/>
              </a:rPr>
              <a:t>сәуір, </a:t>
            </a:r>
            <a:r>
              <a:rPr lang="kk-KZ" sz="1200" dirty="0" smtClean="0">
                <a:solidFill>
                  <a:schemeClr val="tx1"/>
                </a:solidFill>
                <a:latin typeface="Times New Roman" panose="02020603050405020304" pitchFamily="18" charset="0"/>
                <a:cs typeface="Times New Roman" panose="02020603050405020304" pitchFamily="18" charset="0"/>
              </a:rPr>
              <a:t>06 </a:t>
            </a:r>
            <a:r>
              <a:rPr lang="kk-KZ" sz="1200" dirty="0" smtClean="0">
                <a:solidFill>
                  <a:schemeClr val="tx1"/>
                </a:solidFill>
                <a:latin typeface="Times New Roman" panose="02020603050405020304" pitchFamily="18" charset="0"/>
                <a:cs typeface="Times New Roman" panose="02020603050405020304" pitchFamily="18" charset="0"/>
              </a:rPr>
              <a:t>сәуірде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24522</TotalTime>
  <Words>520</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5487</cp:revision>
  <cp:lastPrinted>2021-07-01T07:38:07Z</cp:lastPrinted>
  <dcterms:created xsi:type="dcterms:W3CDTF">2018-03-27T06:03:00Z</dcterms:created>
  <dcterms:modified xsi:type="dcterms:W3CDTF">2025-04-04T09:20:05Z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