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5590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06 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юго-восточный 5-10 м/с. Температура воздуха ночью 4-6,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небольшой дождь. Ветер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80578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ночью 07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43606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5687</cp:revision>
  <cp:lastPrinted>2021-02-03T11:37:00Z</cp:lastPrinted>
  <dcterms:created xsi:type="dcterms:W3CDTF">2018-03-27T06:03:00Z</dcterms:created>
  <dcterms:modified xsi:type="dcterms:W3CDTF">2025-04-05T09:18:25Z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