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026307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81696" y="327585"/>
            <a:ext cx="439033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до 20 ч. 06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юго-западный 9-14, днем  порывы 15-20 м/с. Температура воздуха ночью 1-3, днем 18-20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Переменная облачность, без осадков. Ветер южный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4-6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5691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апреля, ночью 07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42492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6437</cp:revision>
  <cp:lastPrinted>2021-11-30T05:55:24Z</cp:lastPrinted>
  <dcterms:created xsi:type="dcterms:W3CDTF">2018-03-27T06:03:00Z</dcterms:created>
  <dcterms:modified xsi:type="dcterms:W3CDTF">2025-04-05T06:37:24Z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