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38" y="8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67264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06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небольшой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15-20 м/с, днем 9-14 м/с.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-западный 9-14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18284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6426</cp:revision>
  <cp:lastPrinted>2021-07-01T03:56:27Z</cp:lastPrinted>
  <dcterms:created xsi:type="dcterms:W3CDTF">2018-03-27T06:03:00Z</dcterms:created>
  <dcterms:modified xsi:type="dcterms:W3CDTF">2025-04-05T08:57:18Z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