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84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222330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3339073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</a:t>
                      </a: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ночью и утром дождь. Ветер восточный с переходом на северо-западный 7-12 м/с. Температура воздуха ночью 10-12, днем 15-17 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осадков, туман.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8-10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28166</TotalTime>
  <Words>541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3805</cp:revision>
  <cp:lastPrinted>2021-10-15T03:50:29Z</cp:lastPrinted>
  <dcterms:created xsi:type="dcterms:W3CDTF">2018-03-27T06:03:00Z</dcterms:created>
  <dcterms:modified xsi:type="dcterms:W3CDTF">2025-04-05T06:56:31Z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