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58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Министерство</a:t>
            </a:r>
            <a:r>
              <a:rPr dirty="0"/>
              <a:t> </a:t>
            </a:r>
            <a:r>
              <a:rPr dirty="0" err="1"/>
              <a:t>экологии</a:t>
            </a:r>
            <a:r>
              <a:rPr dirty="0"/>
              <a:t> и </a:t>
            </a:r>
            <a:r>
              <a:rPr dirty="0" err="1"/>
              <a:t>природных</a:t>
            </a:r>
            <a:r>
              <a:rPr dirty="0"/>
              <a:t> </a:t>
            </a:r>
            <a:r>
              <a:rPr dirty="0" err="1"/>
              <a:t>ресурсов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 </a:t>
            </a:r>
            <a:r>
              <a:rPr dirty="0" err="1"/>
              <a:t>Казахстан</a:t>
            </a:r>
            <a:endParaRPr dirty="0"/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71236283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95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200" dirty="0"/>
                        <a:t>05 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05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3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юго-западный                 9-14 м/с. Температура воздуха ночью 1-3, днем 15-17 тепла.</a:t>
            </a: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             9-14 м/с. Температура воздуха 3-5, тепла.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20255A-1CCF-4889-A5C6-AEF83FE20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15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>
            <a:extLst>
              <a:ext uri="{FF2B5EF4-FFF2-40B4-BE49-F238E27FC236}">
                <a16:creationId xmlns:a16="http://schemas.microsoft.com/office/drawing/2014/main" id="{3F5E5FCD-F960-4218-96C6-F3AE900D3BFA}"/>
              </a:ext>
            </a:extLst>
          </p:cNvPr>
          <p:cNvSpPr txBox="1"/>
          <p:nvPr/>
        </p:nvSpPr>
        <p:spPr>
          <a:xfrm>
            <a:off x="5049835" y="2430695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/>
              <a:t>рассеиванию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lang="ru-RU" b="1" dirty="0"/>
              <a:t>пониженный</a:t>
            </a:r>
            <a:r>
              <a:rPr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16" name="Table">
            <a:extLst>
              <a:ext uri="{FF2B5EF4-FFF2-40B4-BE49-F238E27FC236}">
                <a16:creationId xmlns:a16="http://schemas.microsoft.com/office/drawing/2014/main" id="{4CC813C9-BF1A-421D-9FBE-7D9F0A38FE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272260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0,3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720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0,2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0,2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Пірімжар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635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Corobor4</dc:creator>
  <cp:lastModifiedBy>Corobor4</cp:lastModifiedBy>
  <cp:revision>56</cp:revision>
  <dcterms:modified xsi:type="dcterms:W3CDTF">2025-04-05T09:43:23Z</dcterms:modified>
</cp:coreProperties>
</file>