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38" y="2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8829418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06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2025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05</a:t>
            </a:r>
            <a:r>
              <a:rPr lang="kk-KZ" sz="1100" b="1" dirty="0" smtClean="0">
                <a:latin typeface="Times New Roman" pitchFamily="18" charset="0"/>
                <a:cs typeface="Times New Roman" pitchFamily="18" charset="0"/>
              </a:rPr>
              <a:t> сәуірден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06 </a:t>
            </a:r>
            <a:r>
              <a:rPr lang="kk-KZ" sz="1100" b="1" dirty="0" smtClean="0">
                <a:latin typeface="Times New Roman" pitchFamily="18" charset="0"/>
                <a:cs typeface="Times New Roman" pitchFamily="18" charset="0"/>
              </a:rPr>
              <a:t>сәуірге </a:t>
            </a:r>
            <a:r>
              <a:rPr lang="ru-RU" altLang="ru-RU" sz="1100" b="1" dirty="0" smtClean="0">
                <a:solidFill>
                  <a:srgbClr val="000000"/>
                </a:solidFill>
                <a:latin typeface="Times New Roman" pitchFamily="18" charset="0"/>
                <a:cs typeface="Times New Roman" pitchFamily="18" charset="0"/>
              </a:rPr>
              <a:t>20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kk-KZ" sz="1100" dirty="0" smtClean="0">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күндіз аздаған жаңбыр.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15-20 м/с, күндіз 9-14 м/с.  </a:t>
            </a:r>
            <a:r>
              <a:rPr lang="kk-KZ" sz="1100" dirty="0">
                <a:latin typeface="Times New Roman" pitchFamily="18" charset="0"/>
                <a:cs typeface="Times New Roman" pitchFamily="18" charset="0"/>
              </a:rPr>
              <a:t>Ауа температурасы түнде </a:t>
            </a:r>
            <a:r>
              <a:rPr lang="ru-RU"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 күндіз 15-17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06</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 </a:t>
            </a:r>
            <a:r>
              <a:rPr lang="ru-RU" altLang="ru-RU" sz="1100" dirty="0" smtClean="0">
                <a:solidFill>
                  <a:srgbClr val="000000"/>
                </a:solidFill>
                <a:latin typeface="Times New Roman" pitchFamily="18" charset="0"/>
                <a:cs typeface="Times New Roman" pitchFamily="18" charset="0"/>
              </a:rPr>
              <a:t>07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16234</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6122</cp:revision>
  <cp:lastPrinted>2021-07-01T03:56:27Z</cp:lastPrinted>
  <dcterms:created xsi:type="dcterms:W3CDTF">2018-03-27T06:03:00Z</dcterms:created>
  <dcterms:modified xsi:type="dcterms:W3CDTF">2025-04-05T08:57:36Z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