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32514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2025 05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06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Оңтүстіктен, оңтүстік-батыстан жел соғады, күші 5-10 м/с. Ауа температурасы түнде 4-6, күндіз 20-22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кей уақыттарда аздаған жаңбыр жауады. 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951885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06 сәуір, 07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жиналуына</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24523</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5492</cp:revision>
  <cp:lastPrinted>2021-07-01T07:38:07Z</cp:lastPrinted>
  <dcterms:created xsi:type="dcterms:W3CDTF">2018-03-27T06:03:00Z</dcterms:created>
  <dcterms:modified xsi:type="dcterms:W3CDTF">2025-04-05T09:18:52Z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