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21862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жаңбыр, найзағай болады. Оңтүстік-шығыстан, оңтүстіктен жел соғады, күші 8-13, күндіз екпіні 15-20 м/с. Ауа температурасы түнде 10-12, күндіз 19-21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06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07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a:t>
            </a:r>
            <a:r>
              <a:rPr lang="kk-KZ" sz="1100" smtClean="0">
                <a:latin typeface="Times New Roman" pitchFamily="18" charset="0"/>
                <a:cs typeface="Times New Roman" pitchFamily="18" charset="0"/>
              </a:rPr>
              <a:t>температурасы 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3612</cp:revision>
  <cp:lastPrinted>2021-07-01T03:56:27Z</cp:lastPrinted>
  <dcterms:created xsi:type="dcterms:W3CDTF">2018-03-27T06:03:00Z</dcterms:created>
  <dcterms:modified xsi:type="dcterms:W3CDTF">2025-04-05T07:42:11Z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