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50" d="100"/>
          <a:sy n="150" d="100"/>
        </p:scale>
        <p:origin x="-1014" y="93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6380047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95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сәуір</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1930314"/>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0,024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687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0,137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31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0,157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0,016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0,175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0,042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06 сәуірге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05 </a:t>
            </a:r>
            <a:r>
              <a:rPr lang="kk-KZ" altLang="ru-RU" sz="1200" b="1" dirty="0">
                <a:latin typeface="Times New Roman" panose="02020603050405020304" pitchFamily="18" charset="0"/>
                <a:cs typeface="Times New Roman" panose="02020603050405020304" pitchFamily="18" charset="0"/>
              </a:rPr>
              <a:t>сәуір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06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сәуір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ru-RU" sz="1100" dirty="0" smtClean="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бұлтты</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күндіз жаңбыр, найзағай</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оңтүстіктен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шығ</a:t>
            </a:r>
            <a:r>
              <a:rPr lang="ru-RU" sz="1100" dirty="0" err="1" smtClean="0">
                <a:latin typeface="Times New Roman" pitchFamily="18" charset="0"/>
                <a:cs typeface="Times New Roman" pitchFamily="18" charset="0"/>
              </a:rPr>
              <a:t>ыстан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екпіні</a:t>
            </a:r>
            <a:r>
              <a:rPr lang="ru-RU"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18 </a:t>
            </a:r>
            <a:r>
              <a:rPr lang="ru-RU" sz="1100" dirty="0" smtClean="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6</a:t>
            </a:r>
            <a:r>
              <a:rPr lang="ru-RU" sz="1100" dirty="0" smtClean="0">
                <a:latin typeface="Times New Roman" pitchFamily="18" charset="0"/>
                <a:cs typeface="Times New Roman" pitchFamily="18" charset="0"/>
              </a:rPr>
              <a:t>-8,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18-20 градус </a:t>
            </a:r>
            <a:r>
              <a:rPr lang="ru-RU" sz="1100" dirty="0" err="1" smtClean="0">
                <a:latin typeface="Times New Roman" pitchFamily="18" charset="0"/>
                <a:cs typeface="Times New Roman" pitchFamily="18" charset="0"/>
              </a:rPr>
              <a:t>жылы</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p>
          <a:p>
            <a:pPr lvl="0" indent="144000" algn="just"/>
            <a:endPar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lvl="0" indent="144000" algn="just"/>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itchFamily="18" charset="0"/>
                <a:cs typeface="Times New Roman" pitchFamily="18" charset="0"/>
                <a:sym typeface="+mn-ea"/>
              </a:rPr>
              <a:t>07 </a:t>
            </a:r>
            <a:r>
              <a:rPr lang="ru-RU" sz="1200" b="1" dirty="0" smtClean="0">
                <a:solidFill>
                  <a:srgbClr val="000000"/>
                </a:solidFill>
                <a:latin typeface="Times New Roman" pitchFamily="18" charset="0"/>
                <a:cs typeface="Times New Roman" pitchFamily="18" charset="0"/>
                <a:sym typeface="+mn-ea"/>
              </a:rPr>
              <a:t>с</a:t>
            </a:r>
            <a:r>
              <a:rPr lang="kk-KZ" sz="1200" b="1" dirty="0" smtClean="0">
                <a:solidFill>
                  <a:srgbClr val="000000"/>
                </a:solidFill>
                <a:latin typeface="Times New Roman" pitchFamily="18" charset="0"/>
                <a:cs typeface="Times New Roman" pitchFamily="18" charset="0"/>
                <a:sym typeface="+mn-ea"/>
              </a:rPr>
              <a:t>әуірге</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06 </a:t>
            </a:r>
            <a:r>
              <a:rPr lang="kk-KZ" sz="1200" b="1" dirty="0" smtClean="0">
                <a:solidFill>
                  <a:srgbClr val="000000"/>
                </a:solidFill>
                <a:latin typeface="Times New Roman" panose="02020603050405020304" pitchFamily="18" charset="0"/>
                <a:cs typeface="Times New Roman" panose="02020603050405020304" pitchFamily="18" charset="0"/>
                <a:sym typeface="+mn-ea"/>
              </a:rPr>
              <a:t>сәуір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07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сәуір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жаңбыр, найзағай. </a:t>
            </a:r>
            <a:r>
              <a:rPr lang="kk-KZ" sz="1100" dirty="0" smtClean="0">
                <a:latin typeface="Times New Roman" panose="02020603050405020304" pitchFamily="18" charset="0"/>
                <a:cs typeface="Times New Roman" panose="02020603050405020304" pitchFamily="18" charset="0"/>
              </a:rPr>
              <a:t>Жел </a:t>
            </a:r>
            <a:r>
              <a:rPr lang="ru-RU" sz="1100" dirty="0" err="1" smtClean="0">
                <a:latin typeface="Times New Roman" pitchFamily="18" charset="0"/>
                <a:cs typeface="Times New Roman" pitchFamily="18" charset="0"/>
              </a:rPr>
              <a:t>оңтүстік-батыстан</a:t>
            </a:r>
            <a:r>
              <a:rPr lang="ru-RU" sz="1100" dirty="0" smtClean="0">
                <a:latin typeface="Times New Roman" pitchFamily="18" charset="0"/>
                <a:cs typeface="Times New Roman" pitchFamily="18" charset="0"/>
              </a:rPr>
              <a:t> </a:t>
            </a:r>
            <a:r>
              <a:rPr lang="kk-KZ" sz="1100" dirty="0" smtClean="0">
                <a:latin typeface="Times New Roman" panose="02020603050405020304" pitchFamily="18" charset="0"/>
                <a:cs typeface="Times New Roman" panose="02020603050405020304" pitchFamily="18" charset="0"/>
              </a:rPr>
              <a:t>соғады, күші </a:t>
            </a:r>
            <a:r>
              <a:rPr lang="kk-KZ" sz="1100" dirty="0" smtClean="0">
                <a:latin typeface="Times New Roman" panose="02020603050405020304" pitchFamily="18" charset="0"/>
                <a:cs typeface="Times New Roman" panose="02020603050405020304" pitchFamily="18" charset="0"/>
              </a:rPr>
              <a:t>7-12 </a:t>
            </a:r>
            <a:r>
              <a:rPr lang="kk-KZ" sz="1100" dirty="0" smtClean="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6-8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lgn="just"/>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06 </a:t>
            </a:r>
            <a:r>
              <a:rPr lang="kk-KZ" sz="1100" b="1" dirty="0">
                <a:solidFill>
                  <a:srgbClr val="000000"/>
                </a:solidFill>
                <a:latin typeface="Times New Roman" panose="02020603050405020304" pitchFamily="18" charset="0"/>
                <a:cs typeface="Times New Roman" panose="02020603050405020304" pitchFamily="18" charset="0"/>
                <a:sym typeface="+mn-ea"/>
              </a:rPr>
              <a:t>сәуір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07 </a:t>
            </a:r>
            <a:r>
              <a:rPr lang="ru-RU" sz="1100" b="1" dirty="0" err="1" smtClean="0">
                <a:solidFill>
                  <a:schemeClr val="tx1"/>
                </a:solidFill>
                <a:latin typeface="Times New Roman" panose="02020603050405020304" pitchFamily="18" charset="0"/>
                <a:cs typeface="Times New Roman" panose="02020603050405020304" pitchFamily="18" charset="0"/>
              </a:rPr>
              <a:t>сәуір</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30849</TotalTime>
  <Words>579</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6104</cp:revision>
  <cp:lastPrinted>2021-07-01T03:56:27Z</cp:lastPrinted>
  <dcterms:created xsi:type="dcterms:W3CDTF">2018-03-27T06:03:00Z</dcterms:created>
  <dcterms:modified xsi:type="dcterms:W3CDTF">2025-04-05T06:45:37Z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