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202" autoAdjust="0"/>
  </p:normalViewPr>
  <p:slideViewPr>
    <p:cSldViewPr>
      <p:cViewPr>
        <p:scale>
          <a:sx n="117" d="100"/>
          <a:sy n="117" d="100"/>
        </p:scale>
        <p:origin x="-1914" y="4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5743834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8774758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0,643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таңертең және күндіз жаңбыр, кей уақытты қатты жаңбыр. Оңтүстік-шығыстан солтүстік-шығысқа ауысып жел </a:t>
            </a:r>
            <a:r>
              <a:rPr lang="kk-KZ" sz="1200" kern="1400" dirty="0">
                <a:latin typeface="Times New Roman"/>
                <a:ea typeface="Times New Roman"/>
              </a:rPr>
              <a:t>соғады, күші түнде 3-8, күндіз 9-14 м/с. Ауа температурасы түнде </a:t>
            </a:r>
            <a:r>
              <a:rPr lang="kk-KZ" sz="1200" kern="1400" dirty="0" smtClean="0">
                <a:latin typeface="Times New Roman"/>
                <a:ea typeface="Times New Roman"/>
              </a:rPr>
              <a:t>10-12, </a:t>
            </a:r>
            <a:r>
              <a:rPr lang="kk-KZ" sz="1200" kern="1400" dirty="0">
                <a:latin typeface="Times New Roman"/>
                <a:ea typeface="Times New Roman"/>
              </a:rPr>
              <a:t>күндіз </a:t>
            </a:r>
            <a:r>
              <a:rPr lang="kk-KZ" sz="1200" kern="1400" dirty="0" smtClean="0">
                <a:latin typeface="Times New Roman"/>
                <a:ea typeface="Times New Roman"/>
              </a:rPr>
              <a:t>15-17 </a:t>
            </a:r>
            <a:r>
              <a:rPr lang="kk-KZ" sz="1200" kern="1400" dirty="0">
                <a:latin typeface="Times New Roman"/>
                <a:ea typeface="Times New Roman"/>
              </a:rPr>
              <a:t>жылы.</a:t>
            </a:r>
            <a:endParaRPr lang="kk-KZ" sz="1200" kern="1400" dirty="0" smtClean="0">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3-8 м/с</a:t>
            </a:r>
            <a:r>
              <a:rPr lang="kk-KZ" sz="1200" kern="1400" dirty="0">
                <a:latin typeface="Times New Roman"/>
                <a:ea typeface="Times New Roman"/>
              </a:rPr>
              <a:t>. Ауа </a:t>
            </a:r>
            <a:r>
              <a:rPr lang="kk-KZ" sz="1200" kern="1400" dirty="0" smtClean="0">
                <a:latin typeface="Times New Roman"/>
                <a:ea typeface="Times New Roman"/>
              </a:rPr>
              <a:t>температурасы 9-11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26361</TotalTime>
  <Words>583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4453</cp:revision>
  <cp:lastPrinted>2023-02-06T06:57:51Z</cp:lastPrinted>
  <dcterms:created xsi:type="dcterms:W3CDTF">2018-03-27T06:03:00Z</dcterms:created>
  <dcterms:modified xsi:type="dcterms:W3CDTF">2025-04-05T07:39:28Z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