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6132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Ветер юго-восточный с переходом на западный 5-10 м/с. Температура воздуха ночью 8-10, днем 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098358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43628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5693</cp:revision>
  <cp:lastPrinted>2021-02-03T11:37:00Z</cp:lastPrinted>
  <dcterms:created xsi:type="dcterms:W3CDTF">2018-03-27T06:03:00Z</dcterms:created>
  <dcterms:modified xsi:type="dcterms:W3CDTF">2025-04-06T10:12:55Z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