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1872" y="25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3672644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475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07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дождь.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южный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9-14 м/с.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Ветер юго-восточный 9-14 м/с. Температура воздуха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just">
              <a:tabLst>
                <a:tab pos="182563" algn="l"/>
              </a:tabLst>
            </a:pP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/Ю.Смирнягина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18285</TotalTime>
  <Words>584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6431</cp:revision>
  <cp:lastPrinted>2021-07-01T03:56:27Z</cp:lastPrinted>
  <dcterms:created xsi:type="dcterms:W3CDTF">2018-03-27T06:03:00Z</dcterms:created>
  <dcterms:modified xsi:type="dcterms:W3CDTF">2025-04-06T08:12:56Z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