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5167066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18-20 тепла.</a:t>
            </a:r>
          </a:p>
          <a:p>
            <a:pPr lvl="0" algn="just">
              <a:defRPr/>
            </a:pP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5758908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26279</TotalTime>
  <Words>588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4649</cp:revision>
  <cp:lastPrinted>2021-07-01T03:56:27Z</cp:lastPrinted>
  <dcterms:created xsi:type="dcterms:W3CDTF">2018-03-27T06:03:00Z</dcterms:created>
  <dcterms:modified xsi:type="dcterms:W3CDTF">2025-04-06T07:50:23Z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