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5268" autoAdjust="0"/>
  </p:normalViewPr>
  <p:slideViewPr>
    <p:cSldViewPr showGuides="1">
      <p:cViewPr varScale="1">
        <p:scale>
          <a:sx n="76" d="100"/>
          <a:sy n="76" d="100"/>
        </p:scale>
        <p:origin x="62" y="45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37534850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0536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96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06 апреля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06 апреля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281696" y="327585"/>
            <a:ext cx="4390333" cy="1615827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07 апреля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апреля до 20 ч. 07 апреля 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 Переменная облачность, без осадков. Ветер южный 9-14 м/с. Температура воздуха ночью 3-5, днем 18-20 тепла.</a:t>
            </a:r>
          </a:p>
          <a:p>
            <a:pPr algn="just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                                     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08 апреля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07 апреля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08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lvl="0"/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        Переменная облачность, без осадков. Ветер южный 7-12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м/с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Температура воздуха 7-9 тепла.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0239361"/>
              </p:ext>
            </p:extLst>
          </p:nvPr>
        </p:nvGraphicFramePr>
        <p:xfrm>
          <a:off x="5134650" y="3763600"/>
          <a:ext cx="4528802" cy="240173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4574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13565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4146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0.282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0.107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0.079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0.288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0" name="TextBox 13">
            <a:extLst>
              <a:ext uri="{FF2B5EF4-FFF2-40B4-BE49-F238E27FC236}">
                <a16:creationId xmlns:a16="http://schemas.microsoft.com/office/drawing/2014/main" id="{CF5ECEE0-0C27-4581-BBF4-71AB7E70AFD7}"/>
              </a:ext>
            </a:extLst>
          </p:cNvPr>
          <p:cNvSpPr txBox="1"/>
          <p:nvPr/>
        </p:nvSpPr>
        <p:spPr>
          <a:xfrm>
            <a:off x="5005930" y="2885515"/>
            <a:ext cx="4565315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42075" y="1920905"/>
            <a:ext cx="4390333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 апреля, ночью 08 апреля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Гилей В.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42586</TotalTime>
  <Words>661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6440</cp:revision>
  <cp:lastPrinted>2021-11-30T05:55:24Z</cp:lastPrinted>
  <dcterms:created xsi:type="dcterms:W3CDTF">2018-03-27T06:03:00Z</dcterms:created>
  <dcterms:modified xsi:type="dcterms:W3CDTF">2025-04-06T06:53:33Z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