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8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Министерство</a:t>
            </a:r>
            <a:r>
              <a:rPr dirty="0"/>
              <a:t> </a:t>
            </a:r>
            <a:r>
              <a:rPr dirty="0" err="1"/>
              <a:t>экологии</a:t>
            </a:r>
            <a:r>
              <a:rPr dirty="0"/>
              <a:t> и </a:t>
            </a:r>
            <a:r>
              <a:rPr dirty="0" err="1"/>
              <a:t>природных</a:t>
            </a:r>
            <a:r>
              <a:rPr dirty="0"/>
              <a:t> </a:t>
            </a:r>
            <a:r>
              <a:rPr dirty="0" err="1"/>
              <a:t>ресурсов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 </a:t>
            </a:r>
            <a:r>
              <a:rPr dirty="0" err="1"/>
              <a:t>Казахстан</a:t>
            </a:r>
            <a:endParaRPr dirty="0"/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790235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06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4797743" y="3615395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06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утром и днем дождь. Ветер южный, юго-восточный 7-12 м/с. Температура воздуха ночью 4-6, днем                17-19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дождь. Ветер юго-восточный с переходом на северо-западный 9-14 м/с. Температура воздуха 6-8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49835" y="2430695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4CC813C9-BF1A-421D-9FBE-7D9F0A38F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52625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</a:t>
                      </a:r>
                      <a:r>
                        <a:rPr lang="en-US" dirty="0"/>
                        <a:t>1</a:t>
                      </a:r>
                      <a:endParaRPr dirty="0"/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58</cp:revision>
  <dcterms:modified xsi:type="dcterms:W3CDTF">2025-04-06T08:46:46Z</dcterms:modified>
</cp:coreProperties>
</file>