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566" y="4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97480052"/>
              </p:ext>
            </p:extLst>
          </p:nvPr>
        </p:nvGraphicFramePr>
        <p:xfrm>
          <a:off x="307975" y="2543160"/>
          <a:ext cx="4465638" cy="20421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№96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07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апреля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утром и днем дождь. Ветер юго-восточный с переходом на юго-западный ночью 7-12, днем 15-20 м/с. Температура воздуха ночью 8-10, днем 17-19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08 апреля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07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08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апреля 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дождь.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северо–западный 9-14, порывы 15-20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8-10 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2025 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23223815"/>
              </p:ext>
            </p:extLst>
          </p:nvPr>
        </p:nvGraphicFramePr>
        <p:xfrm>
          <a:off x="4986306" y="4419203"/>
          <a:ext cx="4759297" cy="15632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0.099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0.135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0.073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0.775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26151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Майған А.Т./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4452</TotalTime>
  <Words>556</Words>
  <Application>Microsoft Office PowerPoint</Application>
  <PresentationFormat>Лист A4 (210x297 мм)</PresentationFormat>
  <Paragraphs>94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630</cp:revision>
  <cp:lastPrinted>2021-07-01T03:56:27Z</cp:lastPrinted>
  <dcterms:created xsi:type="dcterms:W3CDTF">2024-09-22T07:48:17Z</dcterms:created>
  <dcterms:modified xsi:type="dcterms:W3CDTF">2025-04-06T07:05:45Z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