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96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766218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07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без осадков. Ветер 5-10 м/с. Температура воздуха ночью 5-7, днем 18-20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07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08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5-7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707998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0.854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22526</TotalTime>
  <Words>595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3568</cp:revision>
  <cp:lastPrinted>2021-07-01T03:56:27Z</cp:lastPrinted>
  <dcterms:created xsi:type="dcterms:W3CDTF">2018-03-27T06:03:00Z</dcterms:created>
  <dcterms:modified xsi:type="dcterms:W3CDTF">2025-04-06T07:27:59Z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