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0860888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дождь. Ветер юго-восточный 9-14 м/с. Температура воздуха ночью 1-3, днем 15-17 тепла.</a:t>
            </a:r>
          </a:p>
          <a:p>
            <a:pPr algn="just">
              <a:tabLst>
                <a:tab pos="3411538" algn="l"/>
              </a:tabLst>
            </a:pPr>
            <a:endParaRPr lang="kk-KZ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07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юго-восточный 9-14 м/с. Температура воздуха ночью 5-7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8492490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24388</TotalTime>
  <Words>594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4694</cp:revision>
  <cp:lastPrinted>2021-07-01T03:56:27Z</cp:lastPrinted>
  <dcterms:created xsi:type="dcterms:W3CDTF">2018-03-27T06:03:00Z</dcterms:created>
  <dcterms:modified xsi:type="dcterms:W3CDTF">2025-04-06T07:10:00Z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