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4944" y="21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817906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213204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3829"/>
            <a:ext cx="4759889" cy="23083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ночью дождь, гроза, град. Ветер юго-западный, западный 9-14, днем порывы 18 м/с. Температура воздуха ночью 8-10, днем 18-20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sz="1200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дождь, гроза.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юго-восточный с переходом на северо-западный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29854</TotalTime>
  <Words>605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5638</cp:revision>
  <cp:lastPrinted>2021-07-01T03:56:27Z</cp:lastPrinted>
  <dcterms:created xsi:type="dcterms:W3CDTF">2018-03-27T06:03:00Z</dcterms:created>
  <dcterms:modified xsi:type="dcterms:W3CDTF">2025-04-06T08:07:01Z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