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6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8" y="115888"/>
            <a:ext cx="4976812" cy="196977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утром и днем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дождь, </a:t>
            </a:r>
            <a:r>
              <a:rPr lang="kk-KZ" sz="1100" dirty="0" smtClean="0">
                <a:solidFill>
                  <a:schemeClr val="tx1"/>
                </a:solidFill>
              </a:rPr>
              <a:t>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</a:t>
            </a:r>
            <a:r>
              <a:rPr lang="kk-KZ" sz="1100" dirty="0" smtClean="0">
                <a:solidFill>
                  <a:schemeClr val="tx1"/>
                </a:solidFill>
              </a:rPr>
              <a:t> 3-8, при грозе порывы 15-20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8-10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11-13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607561"/>
              </p:ext>
            </p:extLst>
          </p:nvPr>
        </p:nvGraphicFramePr>
        <p:xfrm>
          <a:off x="4818063" y="4046538"/>
          <a:ext cx="4937125" cy="211804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</a:t>
              </a:r>
              <a:r>
                <a:rPr lang="kk-KZ" altLang="en-US" b="1" dirty="0" smtClean="0"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24416</TotalTime>
  <Words>777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5756</cp:revision>
  <cp:lastPrinted>2021-07-01T09:11:30Z</cp:lastPrinted>
  <dcterms:created xsi:type="dcterms:W3CDTF">2018-03-27T06:03:00Z</dcterms:created>
  <dcterms:modified xsi:type="dcterms:W3CDTF">2025-04-06T07:51:52Z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