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24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96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8829418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15</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39</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0,08</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475</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29</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4</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3</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0,4</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07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2025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06</a:t>
            </a:r>
            <a:r>
              <a:rPr lang="kk-KZ" sz="1100" b="1" dirty="0" smtClean="0">
                <a:latin typeface="Times New Roman" pitchFamily="18" charset="0"/>
                <a:cs typeface="Times New Roman" pitchFamily="18" charset="0"/>
              </a:rPr>
              <a:t> сәуірден </a:t>
            </a:r>
            <a:r>
              <a:rPr lang="ru-RU" altLang="ru-RU" sz="1100" b="1" dirty="0" smtClean="0">
                <a:solidFill>
                  <a:srgbClr val="000000"/>
                </a:solidFill>
                <a:latin typeface="Times New Roman" pitchFamily="18" charset="0"/>
                <a:cs typeface="Times New Roman" pitchFamily="18" charset="0"/>
              </a:rPr>
              <a:t>20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07 </a:t>
            </a:r>
            <a:r>
              <a:rPr lang="kk-KZ" sz="1100" b="1" dirty="0" smtClean="0">
                <a:latin typeface="Times New Roman" pitchFamily="18" charset="0"/>
                <a:cs typeface="Times New Roman" pitchFamily="18" charset="0"/>
              </a:rPr>
              <a:t>сәуірге </a:t>
            </a:r>
            <a:r>
              <a:rPr lang="ru-RU" altLang="ru-RU" sz="1100" b="1" dirty="0" smtClean="0">
                <a:solidFill>
                  <a:srgbClr val="000000"/>
                </a:solidFill>
                <a:latin typeface="Times New Roman" pitchFamily="18" charset="0"/>
                <a:cs typeface="Times New Roman" pitchFamily="18" charset="0"/>
              </a:rPr>
              <a:t>20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endParaRPr lang="kk-KZ" sz="1100" dirty="0" smtClean="0">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Көшпелі бұлтты, түнде аздаған жаңбыр. Оңтүстіктен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  </a:t>
            </a:r>
            <a:r>
              <a:rPr lang="kk-KZ" sz="1100" dirty="0">
                <a:latin typeface="Times New Roman" pitchFamily="18" charset="0"/>
                <a:cs typeface="Times New Roman" pitchFamily="18" charset="0"/>
              </a:rPr>
              <a:t>Ауа температурасы түнде </a:t>
            </a:r>
            <a:r>
              <a:rPr lang="ru-RU" sz="1100" dirty="0" smtClean="0">
                <a:latin typeface="Times New Roman" pitchFamily="18" charset="0"/>
                <a:cs typeface="Times New Roman" pitchFamily="18" charset="0"/>
              </a:rPr>
              <a:t>5-7</a:t>
            </a:r>
            <a:r>
              <a:rPr lang="kk-KZ" sz="1100" dirty="0" smtClean="0">
                <a:latin typeface="Times New Roman" pitchFamily="18" charset="0"/>
                <a:cs typeface="Times New Roman" pitchFamily="18" charset="0"/>
              </a:rPr>
              <a:t>, күндіз 19-21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08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07</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08</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Оңтүстік-шығыстан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5-7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altLang="ru-RU" sz="1100" dirty="0" smtClean="0">
                <a:solidFill>
                  <a:srgbClr val="000000"/>
                </a:solidFill>
                <a:latin typeface="Times New Roman" pitchFamily="18" charset="0"/>
                <a:cs typeface="Times New Roman" pitchFamily="18" charset="0"/>
              </a:rPr>
              <a:t>07</a:t>
            </a:r>
            <a:r>
              <a:rPr lang="kk-KZ" sz="1100" dirty="0" smtClean="0">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сәуірге, </a:t>
            </a:r>
            <a:r>
              <a:rPr lang="ru-RU" altLang="ru-RU" sz="1100" dirty="0" smtClean="0">
                <a:solidFill>
                  <a:srgbClr val="000000"/>
                </a:solidFill>
                <a:latin typeface="Times New Roman" pitchFamily="18" charset="0"/>
                <a:cs typeface="Times New Roman" pitchFamily="18" charset="0"/>
              </a:rPr>
              <a:t>08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/Ю.Смирнягина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16236</TotalTime>
  <Words>549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6126</cp:revision>
  <cp:lastPrinted>2021-07-01T03:56:27Z</cp:lastPrinted>
  <dcterms:created xsi:type="dcterms:W3CDTF">2018-03-27T06:03:00Z</dcterms:created>
  <dcterms:modified xsi:type="dcterms:W3CDTF">2025-04-06T08:13:02Z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