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6671612"/>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Оңтүстік-шығыстан жел соғады, күші 9-14 м/с. Ауа температурасы түнде 1-3, күндіз 15-17 градус жылы. </a:t>
            </a:r>
          </a:p>
          <a:p>
            <a:pPr algn="just"/>
            <a:endParaRPr lang="kk-KZ" altLang="ru-RU" sz="1150" b="1" dirty="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08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Оңтүстік-шығыстан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44936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24217</TotalTime>
  <Words>562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4673</cp:revision>
  <cp:lastPrinted>2021-07-01T03:56:27Z</cp:lastPrinted>
  <dcterms:created xsi:type="dcterms:W3CDTF">2018-03-27T06:03:00Z</dcterms:created>
  <dcterms:modified xsi:type="dcterms:W3CDTF">2025-04-06T07:10:10Z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