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8202" autoAdjust="0"/>
  </p:normalViewPr>
  <p:slideViewPr>
    <p:cSldViewPr>
      <p:cViewPr>
        <p:scale>
          <a:sx n="117" d="100"/>
          <a:sy n="117" d="100"/>
        </p:scale>
        <p:origin x="14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03928508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сәуір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487747587"/>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111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0,694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0,464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589</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0,118</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211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1,057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267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0,668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сәуір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07 сәуірге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06</a:t>
            </a:r>
            <a:r>
              <a:rPr lang="kk-KZ" altLang="ru-RU" sz="1200" b="1" dirty="0" smtClean="0">
                <a:latin typeface="Times New Roman" pitchFamily="18" charset="0"/>
                <a:cs typeface="Times New Roman" pitchFamily="18" charset="0"/>
              </a:rPr>
              <a:t> 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07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Көшпелі </a:t>
            </a:r>
            <a:r>
              <a:rPr lang="kk-KZ" sz="1200" kern="1400" dirty="0">
                <a:latin typeface="Times New Roman"/>
                <a:ea typeface="Times New Roman"/>
              </a:rPr>
              <a:t>бұлтты, </a:t>
            </a:r>
            <a:r>
              <a:rPr lang="kk-KZ" sz="1200" kern="1400" dirty="0" smtClean="0">
                <a:latin typeface="Times New Roman"/>
                <a:ea typeface="Times New Roman"/>
              </a:rPr>
              <a:t>түнде жаңбыр</a:t>
            </a:r>
            <a:r>
              <a:rPr lang="kk-KZ" sz="1200" kern="1400" dirty="0" smtClean="0">
                <a:latin typeface="Times New Roman"/>
                <a:ea typeface="Times New Roman"/>
              </a:rPr>
              <a:t>, кей уақытты қатты </a:t>
            </a:r>
            <a:r>
              <a:rPr lang="kk-KZ" sz="1200" kern="1400" dirty="0" smtClean="0">
                <a:latin typeface="Times New Roman"/>
                <a:ea typeface="Times New Roman"/>
              </a:rPr>
              <a:t>жабыр</a:t>
            </a:r>
            <a:r>
              <a:rPr lang="kk-KZ" sz="1200" kern="1400" dirty="0" smtClean="0">
                <a:latin typeface="Times New Roman"/>
                <a:ea typeface="Times New Roman"/>
              </a:rPr>
              <a:t>. </a:t>
            </a:r>
            <a:r>
              <a:rPr lang="kk-KZ" sz="1200" kern="1400" dirty="0" smtClean="0">
                <a:latin typeface="Times New Roman"/>
                <a:ea typeface="Times New Roman"/>
              </a:rPr>
              <a:t>Батыстан, оңтүстік-батыстан жел </a:t>
            </a:r>
            <a:r>
              <a:rPr lang="kk-KZ" sz="1200" kern="1400" dirty="0">
                <a:latin typeface="Times New Roman"/>
                <a:ea typeface="Times New Roman"/>
              </a:rPr>
              <a:t>соғады, күші </a:t>
            </a:r>
            <a:r>
              <a:rPr lang="kk-KZ" sz="1200" kern="1400" dirty="0" smtClean="0">
                <a:latin typeface="Times New Roman"/>
                <a:ea typeface="Times New Roman"/>
              </a:rPr>
              <a:t>6-11 м/с</a:t>
            </a:r>
            <a:r>
              <a:rPr lang="kk-KZ" sz="1200" kern="1400" dirty="0">
                <a:latin typeface="Times New Roman"/>
                <a:ea typeface="Times New Roman"/>
              </a:rPr>
              <a:t>. Ауа температурасы түнде </a:t>
            </a:r>
            <a:r>
              <a:rPr lang="kk-KZ" sz="1200" kern="1400" dirty="0" smtClean="0">
                <a:latin typeface="Times New Roman"/>
                <a:ea typeface="Times New Roman"/>
              </a:rPr>
              <a:t>10-12, </a:t>
            </a:r>
            <a:r>
              <a:rPr lang="kk-KZ" sz="1200" kern="1400" dirty="0">
                <a:latin typeface="Times New Roman"/>
                <a:ea typeface="Times New Roman"/>
              </a:rPr>
              <a:t>күндіз </a:t>
            </a:r>
            <a:r>
              <a:rPr lang="kk-KZ" sz="1200" kern="1400" dirty="0" smtClean="0">
                <a:latin typeface="Times New Roman"/>
                <a:ea typeface="Times New Roman"/>
              </a:rPr>
              <a:t>20</a:t>
            </a:r>
            <a:r>
              <a:rPr lang="kk-KZ" sz="1200" kern="1400" dirty="0" smtClean="0">
                <a:latin typeface="Times New Roman"/>
                <a:ea typeface="Times New Roman"/>
              </a:rPr>
              <a:t>-22 </a:t>
            </a:r>
            <a:r>
              <a:rPr lang="kk-KZ" sz="1200" kern="1400" dirty="0">
                <a:latin typeface="Times New Roman"/>
                <a:ea typeface="Times New Roman"/>
              </a:rPr>
              <a:t>жылы</a:t>
            </a:r>
            <a:r>
              <a:rPr lang="kk-KZ" sz="1200" kern="1400" dirty="0" smtClean="0">
                <a:latin typeface="Times New Roman"/>
                <a:ea typeface="Times New Roman"/>
              </a:rPr>
              <a:t>.</a:t>
            </a:r>
          </a:p>
          <a:p>
            <a:pPr algn="just" eaLnBrk="1" hangingPunct="1"/>
            <a:endParaRPr lang="kk-KZ" sz="1200" kern="1400" dirty="0" smtClean="0">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07</a:t>
            </a:r>
            <a:r>
              <a:rPr lang="kk-KZ" altLang="ru-RU" sz="1200" b="1" dirty="0" smtClean="0">
                <a:latin typeface="Times New Roman" pitchFamily="18" charset="0"/>
                <a:cs typeface="Times New Roman" pitchFamily="18" charset="0"/>
              </a:rPr>
              <a:t> сәуірден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08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0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kern="1400" dirty="0" smtClean="0">
                <a:solidFill>
                  <a:prstClr val="black"/>
                </a:solidFill>
                <a:latin typeface="Times New Roman"/>
                <a:ea typeface="Times New Roman"/>
              </a:rPr>
              <a:t> </a:t>
            </a:r>
            <a:r>
              <a:rPr lang="kk-KZ" sz="1200" kern="1400" dirty="0" smtClean="0">
                <a:solidFill>
                  <a:prstClr val="black"/>
                </a:solidFill>
                <a:latin typeface="Times New Roman"/>
                <a:ea typeface="Times New Roman"/>
              </a:rPr>
              <a:t>Оңтүстік-шығыстан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3-8 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10-12 </a:t>
            </a:r>
            <a:r>
              <a:rPr lang="kk-KZ" sz="1200" kern="1400" dirty="0" smtClean="0">
                <a:latin typeface="Times New Roman"/>
                <a:ea typeface="Times New Roman"/>
              </a:rPr>
              <a:t>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a:t>
            </a:r>
            <a:r>
              <a:rPr lang="kk-KZ"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26363</TotalTime>
  <Words>577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4455</cp:revision>
  <cp:lastPrinted>2023-02-06T06:57:51Z</cp:lastPrinted>
  <dcterms:created xsi:type="dcterms:W3CDTF">2018-03-27T06:03:00Z</dcterms:created>
  <dcterms:modified xsi:type="dcterms:W3CDTF">2025-04-06T08:08:20Z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