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68218625"/>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96</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899485671"/>
              </p:ext>
            </p:extLst>
          </p:nvPr>
        </p:nvGraphicFramePr>
        <p:xfrm>
          <a:off x="5013732" y="4257917"/>
          <a:ext cx="4691064" cy="20544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98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06 </a:t>
            </a:r>
            <a:r>
              <a:rPr lang="kk-KZ" altLang="ru-RU" sz="1200" b="1" dirty="0" smtClean="0">
                <a:latin typeface="Times New Roman" pitchFamily="18" charset="0"/>
                <a:cs typeface="Times New Roman" pitchFamily="18" charset="0"/>
              </a:rPr>
              <a:t>сәуірден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07 </a:t>
            </a:r>
            <a:r>
              <a:rPr lang="kk-KZ" altLang="ru-RU" sz="1200" b="1" dirty="0" smtClean="0">
                <a:latin typeface="Times New Roman" pitchFamily="18" charset="0"/>
                <a:cs typeface="Times New Roman" pitchFamily="18" charset="0"/>
              </a:rPr>
              <a:t>сәуірге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жаңбыр, найзағай болады. </a:t>
            </a:r>
            <a:r>
              <a:rPr lang="kk-KZ" sz="1100" dirty="0" smtClean="0">
                <a:latin typeface="Times New Roman" pitchFamily="18" charset="0"/>
                <a:cs typeface="Times New Roman" pitchFamily="18" charset="0"/>
              </a:rPr>
              <a:t>Оңтүстік-шығыстан оңтүстік-батысқа ауысатын жел </a:t>
            </a:r>
            <a:r>
              <a:rPr lang="kk-KZ" sz="1100" dirty="0" smtClean="0">
                <a:latin typeface="Times New Roman" pitchFamily="18" charset="0"/>
                <a:cs typeface="Times New Roman" pitchFamily="18" charset="0"/>
              </a:rPr>
              <a:t>соғады, күші 8-13, </a:t>
            </a:r>
            <a:r>
              <a:rPr lang="kk-KZ" sz="1100" dirty="0" smtClean="0">
                <a:latin typeface="Times New Roman" pitchFamily="18" charset="0"/>
                <a:cs typeface="Times New Roman" pitchFamily="18" charset="0"/>
              </a:rPr>
              <a:t>екпіні 15-20, </a:t>
            </a:r>
            <a:r>
              <a:rPr lang="kk-KZ" sz="1100" dirty="0" smtClean="0">
                <a:latin typeface="Times New Roman" pitchFamily="18" charset="0"/>
                <a:cs typeface="Times New Roman" pitchFamily="18" charset="0"/>
              </a:rPr>
              <a:t>күндіз кей уақыттарда 23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12-14,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25-27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08 </a:t>
            </a:r>
            <a:r>
              <a:rPr lang="kk-KZ" altLang="ru-RU" sz="1200" b="1" dirty="0" smtClean="0">
                <a:latin typeface="Times New Roman" pitchFamily="18" charset="0"/>
                <a:cs typeface="Times New Roman" pitchFamily="18" charset="0"/>
              </a:rPr>
              <a:t>сәуірге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kk-KZ" altLang="ru-RU" sz="1200" b="1" dirty="0" smtClean="0">
                <a:latin typeface="Times New Roman" pitchFamily="18" charset="0"/>
                <a:cs typeface="Times New Roman" pitchFamily="18" charset="0"/>
              </a:rPr>
              <a:t>07 </a:t>
            </a:r>
            <a:r>
              <a:rPr lang="kk-KZ" altLang="ru-RU" sz="1200" b="1" dirty="0" smtClean="0">
                <a:latin typeface="Times New Roman" pitchFamily="18" charset="0"/>
                <a:cs typeface="Times New Roman" pitchFamily="18" charset="0"/>
              </a:rPr>
              <a:t>сәуірден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08 </a:t>
            </a:r>
            <a:r>
              <a:rPr lang="kk-KZ" altLang="ru-RU" sz="1200" b="1" dirty="0" smtClean="0">
                <a:latin typeface="Times New Roman" pitchFamily="18" charset="0"/>
                <a:cs typeface="Times New Roman" pitchFamily="18" charset="0"/>
              </a:rPr>
              <a:t>сәуірге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болады</a:t>
            </a:r>
            <a:r>
              <a:rPr lang="uz-Cyrl-UZ" sz="1100" dirty="0" smtClean="0">
                <a:latin typeface="Times New Roman" pitchFamily="18" charset="0"/>
                <a:cs typeface="Times New Roman" pitchFamily="18" charset="0"/>
              </a:rPr>
              <a:t>. Оңтүстік-батыстан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м/с</a:t>
            </a:r>
            <a:r>
              <a:rPr lang="kk-KZ" sz="1100" dirty="0" smtClean="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9-11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07 </a:t>
            </a:r>
            <a:r>
              <a:rPr lang="ru-RU" sz="1100" dirty="0" err="1" smtClean="0">
                <a:solidFill>
                  <a:schemeClr val="tx1"/>
                </a:solidFill>
                <a:latin typeface="Times New Roman" panose="02020603050405020304" pitchFamily="18" charset="0"/>
                <a:cs typeface="Times New Roman" panose="02020603050405020304" pitchFamily="18" charset="0"/>
              </a:rPr>
              <a:t>сәуірден,</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08</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сәуірге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төмен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13990</TotalTime>
  <Words>579</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3615</cp:revision>
  <cp:lastPrinted>2021-07-01T03:56:27Z</cp:lastPrinted>
  <dcterms:created xsi:type="dcterms:W3CDTF">2018-03-27T06:03:00Z</dcterms:created>
  <dcterms:modified xsi:type="dcterms:W3CDTF">2025-04-06T08:30:58Z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