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778910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2009002"/>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0.081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1562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0.312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anose="02020603050405020304" pitchFamily="18" charset="0"/>
                          <a:cs typeface="Times New Roman" panose="02020603050405020304" pitchFamily="18" charset="0"/>
                        </a:rPr>
                        <a:t>0.1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және таңертең </a:t>
            </a:r>
            <a:r>
              <a:rPr lang="kk-KZ" sz="1200" dirty="0" smtClean="0">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найзағай, дауыл.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батысқа ауысып 15-20, күндіз екпіні 23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сәуірге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24934049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15568</TotalTime>
  <Words>542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3588</cp:revision>
  <cp:lastPrinted>2021-07-01T07:38:07Z</cp:lastPrinted>
  <dcterms:created xsi:type="dcterms:W3CDTF">2018-03-27T06:03:00Z</dcterms:created>
  <dcterms:modified xsi:type="dcterms:W3CDTF">2025-04-06T07:25:09Z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