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2230696"/>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06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06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07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жауын-шашышсыз</a:t>
            </a:r>
            <a:r>
              <a:rPr lang="kk-KZ" sz="1200" kern="900" dirty="0">
                <a:solidFill>
                  <a:srgbClr val="000000"/>
                </a:solidFill>
                <a:latin typeface="Times New Roman" panose="02020603050405020304" pitchFamily="18" charset="0"/>
                <a:ea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түстік-шығыстан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18-20</a:t>
            </a:r>
            <a:r>
              <a:rPr lang="kk-KZ" sz="1200" kern="900" dirty="0" smtClean="0">
                <a:solidFill>
                  <a:srgbClr val="000000"/>
                </a:solidFill>
                <a:latin typeface="Times New Roman" panose="02020603050405020304" pitchFamily="18" charset="0"/>
              </a:rPr>
              <a:t> 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07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 шашышсыз.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Сол</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a:t>
            </a:r>
            <a:r>
              <a:rPr lang="ru-RU" sz="1200">
                <a:solidFill>
                  <a:prstClr val="black"/>
                </a:solidFill>
                <a:latin typeface="Times New Roman" panose="02020603050405020304" pitchFamily="18" charset="0"/>
                <a:cs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108197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4218368" y="3267442"/>
            <a:ext cx="1469263"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23306</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4654</cp:revision>
  <cp:lastPrinted>2021-07-01T07:38:07Z</cp:lastPrinted>
  <dcterms:created xsi:type="dcterms:W3CDTF">2018-03-27T06:03:00Z</dcterms:created>
  <dcterms:modified xsi:type="dcterms:W3CDTF">2025-04-06T07:49:13Z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