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58"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10499240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96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06 </a:t>
                      </a:r>
                      <a:r>
                        <a:rPr lang="kk-KZ" dirty="0"/>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246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07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таңертең және күндіз жаңбыр. Оңтүстіктен, оңтүстік-шығыстан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7-12 </a:t>
            </a:r>
            <a:r>
              <a:rPr lang="kk-KZ" sz="1200" dirty="0">
                <a:latin typeface="Times New Roman" pitchFamily="18" charset="0"/>
                <a:cs typeface="Times New Roman" pitchFamily="18" charset="0"/>
              </a:rPr>
              <a:t>м/с. Ауа температурасы түнде 4-6, күндіз 17-19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07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08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жаңбыр</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6-8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06 сәуір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50037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a:latin typeface="Times New Roman" panose="02020603050405020304" pitchFamily="18" charset="0"/>
                <a:cs typeface="Times New Roman" panose="02020603050405020304" pitchFamily="18" charset="0"/>
              </a:rPr>
              <a:t> </a:t>
            </a:r>
            <a:r>
              <a:rPr lang="ru-RU" sz="1200" b="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F7713AED-E612-432D-B74E-A277B568B9ED}"/>
              </a:ext>
            </a:extLst>
          </p:cNvPr>
          <p:cNvGraphicFramePr/>
          <p:nvPr>
            <p:extLst>
              <p:ext uri="{D42A27DB-BD31-4B8C-83A1-F6EECF244321}">
                <p14:modId xmlns:p14="http://schemas.microsoft.com/office/powerpoint/2010/main" val="251814049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73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rPr dirty="0"/>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rPr dirty="0"/>
                        <a:t>0,</a:t>
                      </a:r>
                      <a:r>
                        <a:rPr lang="en-US" dirty="0"/>
                        <a:t>1</a:t>
                      </a:r>
                      <a:endParaRPr dirty="0"/>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6</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rPr dirty="0"/>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99049" y="6204284"/>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Пірімжар</a:t>
            </a:r>
            <a:r>
              <a:rPr lang="ru-RU" sz="120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740</TotalTime>
  <Words>675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64</cp:revision>
  <dcterms:modified xsi:type="dcterms:W3CDTF">2025-04-06T08:46:48Z</dcterms:modified>
</cp:coreProperties>
</file>