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9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8049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түннің екінші жартысында </a:t>
            </a:r>
            <a:r>
              <a:rPr lang="kk-KZ" sz="1200" dirty="0" smtClean="0">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28706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2021-07-01T03:56:27Z</cp:lastPrinted>
  <dcterms:created xsi:type="dcterms:W3CDTF">2018-03-27T06:03:00Z</dcterms:created>
  <dcterms:modified xsi:type="dcterms:W3CDTF">2025-04-06T07:44:12Z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