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3424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01868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сәуір с. 20-ден 07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a:latin typeface="Times New Roman" panose="02020603050405020304" pitchFamily="18" charset="0"/>
                <a:cs typeface="Times New Roman" panose="02020603050405020304" pitchFamily="18" charset="0"/>
              </a:rPr>
              <a:t>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 9-14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күндіз 18-20 жылы. </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сәуір </a:t>
            </a:r>
            <a:r>
              <a:rPr lang="ru-RU" sz="1100" b="1" dirty="0">
                <a:latin typeface="Times New Roman" panose="02020603050405020304" pitchFamily="18" charset="0"/>
                <a:cs typeface="Times New Roman" panose="02020603050405020304" pitchFamily="18" charset="0"/>
              </a:rPr>
              <a:t>с. 20-ден 08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08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39570</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6185</cp:revision>
  <cp:lastPrinted>2023-01-16T10:13:34Z</cp:lastPrinted>
  <dcterms:created xsi:type="dcterms:W3CDTF">2018-03-27T06:03:00Z</dcterms:created>
  <dcterms:modified xsi:type="dcterms:W3CDTF">2025-04-06T07:22:32Z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