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867504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Оңтүстік-шығыстан жел соғады, күші 9-14 м/с. Ауа температурасы түнде 1-3, күндіз 15-17 градус жылы.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жаңбыр. Оңтүстік-шығыстан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79910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26114</TotalTime>
  <Words>598</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4775</cp:revision>
  <cp:lastPrinted>2021-07-01T07:38:07Z</cp:lastPrinted>
  <dcterms:created xsi:type="dcterms:W3CDTF">2018-03-27T06:03:00Z</dcterms:created>
  <dcterms:modified xsi:type="dcterms:W3CDTF">2025-04-06T07:09:02Z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